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80E7BAC-2719-2442-9FB3-F38DAD39F8D2}">
          <p14:sldIdLst>
            <p14:sldId id="256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2064" y="6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4BAA-3005-A64D-A24C-23C281356067}" type="datetimeFigureOut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542-CC2C-3F44-BF59-D12B9A86E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4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4BAA-3005-A64D-A24C-23C281356067}" type="datetimeFigureOut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542-CC2C-3F44-BF59-D12B9A86E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3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4BAA-3005-A64D-A24C-23C281356067}" type="datetimeFigureOut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542-CC2C-3F44-BF59-D12B9A86E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4BAA-3005-A64D-A24C-23C281356067}" type="datetimeFigureOut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542-CC2C-3F44-BF59-D12B9A86E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9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4BAA-3005-A64D-A24C-23C281356067}" type="datetimeFigureOut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542-CC2C-3F44-BF59-D12B9A86E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4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4BAA-3005-A64D-A24C-23C281356067}" type="datetimeFigureOut">
              <a:rPr lang="en-US" smtClean="0"/>
              <a:t>2/26/14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542-CC2C-3F44-BF59-D12B9A86E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1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4BAA-3005-A64D-A24C-23C281356067}" type="datetimeFigureOut">
              <a:rPr lang="en-US" smtClean="0"/>
              <a:t>2/26/14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542-CC2C-3F44-BF59-D12B9A86E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4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4BAA-3005-A64D-A24C-23C281356067}" type="datetimeFigureOut">
              <a:rPr lang="en-US" smtClean="0"/>
              <a:t>2/26/14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542-CC2C-3F44-BF59-D12B9A86E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4BAA-3005-A64D-A24C-23C281356067}" type="datetimeFigureOut">
              <a:rPr lang="en-US" smtClean="0"/>
              <a:t>2/26/14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542-CC2C-3F44-BF59-D12B9A86E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0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4BAA-3005-A64D-A24C-23C281356067}" type="datetimeFigureOut">
              <a:rPr lang="en-US" smtClean="0"/>
              <a:t>2/26/14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542-CC2C-3F44-BF59-D12B9A86E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15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4BAA-3005-A64D-A24C-23C281356067}" type="datetimeFigureOut">
              <a:rPr lang="en-US" smtClean="0"/>
              <a:t>2/26/14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542-CC2C-3F44-BF59-D12B9A86E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5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84BAA-3005-A64D-A24C-23C281356067}" type="datetimeFigureOut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44542-CC2C-3F44-BF59-D12B9A86E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9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9249" y="63250"/>
            <a:ext cx="4059525" cy="5847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Paws R Us Pet Services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4" descr="400dpi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5" y="42335"/>
            <a:ext cx="1001314" cy="6342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58511" y="681335"/>
            <a:ext cx="153750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Rate Sheet</a:t>
            </a:r>
            <a:endParaRPr lang="en-US" sz="2400" dirty="0"/>
          </a:p>
        </p:txBody>
      </p:sp>
      <p:pic>
        <p:nvPicPr>
          <p:cNvPr id="7" name="Picture 6" descr="400dpiLogo.png"/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59467"/>
            <a:ext cx="6172199" cy="67818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711893"/>
              </p:ext>
            </p:extLst>
          </p:nvPr>
        </p:nvGraphicFramePr>
        <p:xfrm>
          <a:off x="152400" y="1219200"/>
          <a:ext cx="3048000" cy="137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0624"/>
                <a:gridCol w="967376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Individual Dog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Rate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20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$15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30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$20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0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45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$30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60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$40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177901"/>
              </p:ext>
            </p:extLst>
          </p:nvPr>
        </p:nvGraphicFramePr>
        <p:xfrm>
          <a:off x="152400" y="2743200"/>
          <a:ext cx="3048000" cy="137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0624"/>
                <a:gridCol w="967376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Monthly Dog Walk Packages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Rate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Bronze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20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$225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Silver 30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$300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Gold 45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$450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Platinum 60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$600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426501"/>
              </p:ext>
            </p:extLst>
          </p:nvPr>
        </p:nvGraphicFramePr>
        <p:xfrm>
          <a:off x="152400" y="4257041"/>
          <a:ext cx="3048000" cy="1381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0624"/>
                <a:gridCol w="967376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10 Walk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Dog Packages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Rate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48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20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$127.50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30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$170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45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$255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60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$340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760357"/>
              </p:ext>
            </p:extLst>
          </p:nvPr>
        </p:nvGraphicFramePr>
        <p:xfrm>
          <a:off x="152400" y="5781040"/>
          <a:ext cx="3048000" cy="101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0624"/>
                <a:gridCol w="967376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Puppy Walk &amp;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Packages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Rate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48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15 / 25 Minute Walk $18 Each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$36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Puppy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Love Package 15 / 25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$450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464784"/>
              </p:ext>
            </p:extLst>
          </p:nvPr>
        </p:nvGraphicFramePr>
        <p:xfrm>
          <a:off x="152400" y="6985000"/>
          <a:ext cx="3048000" cy="1005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0624"/>
                <a:gridCol w="967376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Cat Care 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Rate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48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20 Minute Visit w/Litter Box Cleaning 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$15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Additional Litter Box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Cleaning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$3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852176"/>
              </p:ext>
            </p:extLst>
          </p:nvPr>
        </p:nvGraphicFramePr>
        <p:xfrm>
          <a:off x="152400" y="8168640"/>
          <a:ext cx="3048000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0624"/>
                <a:gridCol w="967376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Small Caged Animals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Rate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In Home Visit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$15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Pet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Sitter Home Stay 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$10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624369"/>
              </p:ext>
            </p:extLst>
          </p:nvPr>
        </p:nvGraphicFramePr>
        <p:xfrm>
          <a:off x="3657600" y="1219200"/>
          <a:ext cx="3048000" cy="2194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0624"/>
                <a:gridCol w="967376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Non-Overnight Care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Rate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30 Minute AM/PM Walk,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20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Minute Midday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$55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45 Minute AM/PM Walk,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20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Minute Midday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$75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0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60 Minute AM/PM Walk,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20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Minute Midday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$95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Additional 15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$10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Additional Pet 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$5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715746"/>
              </p:ext>
            </p:extLst>
          </p:nvPr>
        </p:nvGraphicFramePr>
        <p:xfrm>
          <a:off x="3657600" y="3596640"/>
          <a:ext cx="3048000" cy="1005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0624"/>
                <a:gridCol w="967376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Overnight Care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Rate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8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pm to 7 am with 30 Minute Midday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$80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Additional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Pet 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$5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656972"/>
              </p:ext>
            </p:extLst>
          </p:nvPr>
        </p:nvGraphicFramePr>
        <p:xfrm>
          <a:off x="3657600" y="4785360"/>
          <a:ext cx="3048000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0624"/>
                <a:gridCol w="967376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Pooper Scooper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Rate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Weekly Service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3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x Week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$15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Individual Visit 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$8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974261"/>
              </p:ext>
            </p:extLst>
          </p:nvPr>
        </p:nvGraphicFramePr>
        <p:xfrm>
          <a:off x="3657600" y="5791200"/>
          <a:ext cx="3048000" cy="2468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0624"/>
                <a:gridCol w="967376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Add-Ons / Additional Services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Rate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Dog Walk Additional Pet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$2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Dog Package</a:t>
                      </a:r>
                      <a:r>
                        <a:rPr lang="en-US" sz="1200" baseline="0" dirty="0" smtClean="0"/>
                        <a:t> Additional Pet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$2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0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Puppy Additional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$20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0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Cat</a:t>
                      </a:r>
                      <a:r>
                        <a:rPr lang="en-US" sz="1200" baseline="0" dirty="0" smtClean="0"/>
                        <a:t> Care Additional Cat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$2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Additional Small Caged Animal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$2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Medication (Tropical</a:t>
                      </a:r>
                      <a:r>
                        <a:rPr lang="en-US" sz="1200" baseline="0" dirty="0" smtClean="0"/>
                        <a:t> &amp; Oral)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$2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Holiday Surcharge Per Day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$10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r>
                        <a:rPr lang="en-US" sz="1200" baseline="0" dirty="0" smtClean="0"/>
                        <a:t> Check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$25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22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9249" y="63250"/>
            <a:ext cx="4059525" cy="5847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Paws R Us Pet Services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4" descr="400dpi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5" y="42335"/>
            <a:ext cx="1001314" cy="6342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91556" y="681335"/>
            <a:ext cx="225651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Special Rate </a:t>
            </a:r>
            <a:r>
              <a:rPr lang="en-US" sz="2400" dirty="0" smtClean="0"/>
              <a:t>Sheet</a:t>
            </a:r>
            <a:endParaRPr lang="en-US" sz="2400" dirty="0"/>
          </a:p>
        </p:txBody>
      </p:sp>
      <p:pic>
        <p:nvPicPr>
          <p:cNvPr id="7" name="Picture 6" descr="400dpiLogo.png"/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59467"/>
            <a:ext cx="6172199" cy="67818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0396"/>
              </p:ext>
            </p:extLst>
          </p:nvPr>
        </p:nvGraphicFramePr>
        <p:xfrm>
          <a:off x="152400" y="1798320"/>
          <a:ext cx="3048000" cy="137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0624"/>
                <a:gridCol w="967376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Weekly 2 x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Dog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Rate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20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$22.50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30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$34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0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45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$51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60 Minute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$68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253044"/>
              </p:ext>
            </p:extLst>
          </p:nvPr>
        </p:nvGraphicFramePr>
        <p:xfrm>
          <a:off x="152400" y="3398520"/>
          <a:ext cx="3048000" cy="137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0624"/>
                <a:gridCol w="967376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Weekly 3 x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Dog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Rate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20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$38.25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30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$51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0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45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$76.50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60 Minute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$102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368576"/>
              </p:ext>
            </p:extLst>
          </p:nvPr>
        </p:nvGraphicFramePr>
        <p:xfrm>
          <a:off x="152400" y="4998720"/>
          <a:ext cx="3048000" cy="137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0624"/>
                <a:gridCol w="967376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Weekly 4 x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Dog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Rate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20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$51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30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$68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0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45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$102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60 Minute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$126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546609"/>
              </p:ext>
            </p:extLst>
          </p:nvPr>
        </p:nvGraphicFramePr>
        <p:xfrm>
          <a:off x="152400" y="6598920"/>
          <a:ext cx="3048000" cy="1097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0624"/>
                <a:gridCol w="967376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Puppy Pals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Rate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2 x a Week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$38.25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3 x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a Week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$57.37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0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4 x a Week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$76.50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93073"/>
              </p:ext>
            </p:extLst>
          </p:nvPr>
        </p:nvGraphicFramePr>
        <p:xfrm>
          <a:off x="3657600" y="1828800"/>
          <a:ext cx="3048000" cy="137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0624"/>
                <a:gridCol w="967376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Weekly 2 x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Dog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Rate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20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$90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30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$136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0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45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$204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60 Minute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$272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796083"/>
              </p:ext>
            </p:extLst>
          </p:nvPr>
        </p:nvGraphicFramePr>
        <p:xfrm>
          <a:off x="3657600" y="3429000"/>
          <a:ext cx="3048000" cy="137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0624"/>
                <a:gridCol w="967376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Weekly 3 x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Dog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Rate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20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$153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30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$204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0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45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$306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60 Minute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$408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443067"/>
              </p:ext>
            </p:extLst>
          </p:nvPr>
        </p:nvGraphicFramePr>
        <p:xfrm>
          <a:off x="3657600" y="5029200"/>
          <a:ext cx="3048000" cy="137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0624"/>
                <a:gridCol w="967376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Weekly 4 x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Dog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Rate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20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$204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30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$272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0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45 Minute 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$408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60 Minute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Walk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$544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62196"/>
              </p:ext>
            </p:extLst>
          </p:nvPr>
        </p:nvGraphicFramePr>
        <p:xfrm>
          <a:off x="3657600" y="6629400"/>
          <a:ext cx="3048000" cy="1097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0624"/>
                <a:gridCol w="967376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Puppy Pals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Rate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2 x a Week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$76.50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56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3 x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a Week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$172.11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0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4 x a Week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$306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59642" y="1290935"/>
            <a:ext cx="17549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Weekly Rate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209095" y="1295400"/>
            <a:ext cx="188690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Monthly Rate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2986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494</Words>
  <Application>Microsoft Macintosh PowerPoint</Application>
  <PresentationFormat>On-screen Show (4:3)</PresentationFormat>
  <Paragraphs>172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Walker</dc:creator>
  <cp:lastModifiedBy>Todd Walker</cp:lastModifiedBy>
  <cp:revision>11</cp:revision>
  <cp:lastPrinted>2014-02-27T01:06:29Z</cp:lastPrinted>
  <dcterms:created xsi:type="dcterms:W3CDTF">2014-02-25T00:23:38Z</dcterms:created>
  <dcterms:modified xsi:type="dcterms:W3CDTF">2014-02-27T01:06:37Z</dcterms:modified>
</cp:coreProperties>
</file>